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0"/>
  </p:notesMasterIdLst>
  <p:sldIdLst>
    <p:sldId id="258" r:id="rId2"/>
    <p:sldId id="306" r:id="rId3"/>
    <p:sldId id="311" r:id="rId4"/>
    <p:sldId id="305" r:id="rId5"/>
    <p:sldId id="297" r:id="rId6"/>
    <p:sldId id="296" r:id="rId7"/>
    <p:sldId id="259" r:id="rId8"/>
    <p:sldId id="262" r:id="rId9"/>
    <p:sldId id="308" r:id="rId10"/>
    <p:sldId id="263" r:id="rId11"/>
    <p:sldId id="266" r:id="rId12"/>
    <p:sldId id="267" r:id="rId13"/>
    <p:sldId id="309" r:id="rId14"/>
    <p:sldId id="268" r:id="rId15"/>
    <p:sldId id="269" r:id="rId16"/>
    <p:sldId id="270" r:id="rId17"/>
    <p:sldId id="310" r:id="rId18"/>
    <p:sldId id="275" r:id="rId19"/>
    <p:sldId id="279" r:id="rId20"/>
    <p:sldId id="280" r:id="rId21"/>
    <p:sldId id="282" r:id="rId22"/>
    <p:sldId id="285" r:id="rId23"/>
    <p:sldId id="290" r:id="rId24"/>
    <p:sldId id="293" r:id="rId25"/>
    <p:sldId id="295" r:id="rId26"/>
    <p:sldId id="299" r:id="rId27"/>
    <p:sldId id="312" r:id="rId28"/>
    <p:sldId id="304" r:id="rId29"/>
  </p:sldIdLst>
  <p:sldSz cx="6840538" cy="5400675"/>
  <p:notesSz cx="6858000" cy="9144000"/>
  <p:defaultTextStyle>
    <a:defPPr>
      <a:defRPr lang="pt-BR"/>
    </a:defPPr>
    <a:lvl1pPr marL="0" algn="l" defTabSz="6994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9712" algn="l" defTabSz="6994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99425" algn="l" defTabSz="6994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49137" algn="l" defTabSz="6994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98849" algn="l" defTabSz="6994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48561" algn="l" defTabSz="6994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98274" algn="l" defTabSz="6994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47986" algn="l" defTabSz="6994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97698" algn="l" defTabSz="6994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638" autoAdjust="0"/>
  </p:normalViewPr>
  <p:slideViewPr>
    <p:cSldViewPr>
      <p:cViewPr varScale="1">
        <p:scale>
          <a:sx n="110" d="100"/>
          <a:sy n="110" d="100"/>
        </p:scale>
        <p:origin x="-1206" y="-78"/>
      </p:cViewPr>
      <p:guideLst>
        <p:guide orient="horz" pos="1701"/>
        <p:guide pos="21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0447F-C845-4C8E-8B66-E9853C5A0F44}" type="datetimeFigureOut">
              <a:rPr lang="pt-BR" smtClean="0"/>
              <a:pPr/>
              <a:t>24/10/2013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685800"/>
            <a:ext cx="4343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59D1F-A235-4A25-88D4-628F71E8BEB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9942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9712" algn="l" defTabSz="69942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99425" algn="l" defTabSz="69942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49137" algn="l" defTabSz="69942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98849" algn="l" defTabSz="69942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48561" algn="l" defTabSz="69942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98274" algn="l" defTabSz="69942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47986" algn="l" defTabSz="69942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97698" algn="l" defTabSz="69942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399031" y="1080135"/>
            <a:ext cx="5873742" cy="1440180"/>
          </a:xfrm>
          <a:ln>
            <a:noFill/>
          </a:ln>
        </p:spPr>
        <p:txBody>
          <a:bodyPr vert="horz" tIns="0" rIns="139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3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399031" y="2542472"/>
            <a:ext cx="5876022" cy="1380173"/>
          </a:xfrm>
        </p:spPr>
        <p:txBody>
          <a:bodyPr lIns="0" rIns="13988"/>
          <a:lstStyle>
            <a:lvl1pPr marL="0" marR="34971" indent="0" algn="r">
              <a:buNone/>
              <a:defRPr>
                <a:solidFill>
                  <a:schemeClr val="tx1"/>
                </a:solidFill>
              </a:defRPr>
            </a:lvl1pPr>
            <a:lvl2pPr marL="349712" indent="0" algn="ctr">
              <a:buNone/>
            </a:lvl2pPr>
            <a:lvl3pPr marL="699425" indent="0" algn="ctr">
              <a:buNone/>
            </a:lvl3pPr>
            <a:lvl4pPr marL="1049137" indent="0" algn="ctr">
              <a:buNone/>
            </a:lvl4pPr>
            <a:lvl5pPr marL="1398849" indent="0" algn="ctr">
              <a:buNone/>
            </a:lvl5pPr>
            <a:lvl6pPr marL="1748561" indent="0" algn="ctr">
              <a:buNone/>
            </a:lvl6pPr>
            <a:lvl7pPr marL="2098274" indent="0" algn="ctr">
              <a:buNone/>
            </a:lvl7pPr>
            <a:lvl8pPr marL="2447986" indent="0" algn="ctr">
              <a:buNone/>
            </a:lvl8pPr>
            <a:lvl9pPr marL="2797698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6FB3-04FB-4ABA-8FA0-BC26BF7F3DDD}" type="datetimeFigureOut">
              <a:rPr lang="pt-BR" smtClean="0"/>
              <a:pPr/>
              <a:t>24/10/2013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2E05F-2A40-4266-B017-C4AD2F8B26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6FB3-04FB-4ABA-8FA0-BC26BF7F3DDD}" type="datetimeFigureOut">
              <a:rPr lang="pt-BR" smtClean="0"/>
              <a:pPr/>
              <a:t>24/10/2013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2E05F-2A40-4266-B017-C4AD2F8B26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959390" y="720091"/>
            <a:ext cx="1539121" cy="4104263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42027" y="720091"/>
            <a:ext cx="4503354" cy="4104263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6FB3-04FB-4ABA-8FA0-BC26BF7F3DDD}" type="datetimeFigureOut">
              <a:rPr lang="pt-BR" smtClean="0"/>
              <a:pPr/>
              <a:t>24/10/2013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2E05F-2A40-4266-B017-C4AD2F8B26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6FB3-04FB-4ABA-8FA0-BC26BF7F3DDD}" type="datetimeFigureOut">
              <a:rPr lang="pt-BR" smtClean="0"/>
              <a:pPr/>
              <a:t>24/10/2013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2E05F-2A40-4266-B017-C4AD2F8B26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6751" y="1036930"/>
            <a:ext cx="5814457" cy="1072934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3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6751" y="2129923"/>
            <a:ext cx="5814457" cy="1188898"/>
          </a:xfrm>
        </p:spPr>
        <p:txBody>
          <a:bodyPr lIns="34971" rIns="34971" anchor="t"/>
          <a:lstStyle>
            <a:lvl1pPr marL="0" indent="0">
              <a:buNone/>
              <a:defRPr sz="1700">
                <a:solidFill>
                  <a:schemeClr val="tx1"/>
                </a:solidFill>
              </a:defRPr>
            </a:lvl1pPr>
            <a:lvl2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6FB3-04FB-4ABA-8FA0-BC26BF7F3DDD}" type="datetimeFigureOut">
              <a:rPr lang="pt-BR" smtClean="0"/>
              <a:pPr/>
              <a:t>24/10/2013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2E05F-2A40-4266-B017-C4AD2F8B26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027" y="554469"/>
            <a:ext cx="6156484" cy="900113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42027" y="1512067"/>
            <a:ext cx="3021238" cy="34924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477273" y="1512067"/>
            <a:ext cx="3021238" cy="34924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6FB3-04FB-4ABA-8FA0-BC26BF7F3DDD}" type="datetimeFigureOut">
              <a:rPr lang="pt-BR" smtClean="0"/>
              <a:pPr/>
              <a:t>24/10/2013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2E05F-2A40-4266-B017-C4AD2F8B26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027" y="554469"/>
            <a:ext cx="6156484" cy="900113"/>
          </a:xfrm>
        </p:spPr>
        <p:txBody>
          <a:bodyPr tIns="34971" anchor="b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42027" y="1461008"/>
            <a:ext cx="3022426" cy="519240"/>
          </a:xfrm>
        </p:spPr>
        <p:txBody>
          <a:bodyPr lIns="34971" tIns="0" rIns="34971" bIns="0" anchor="ctr">
            <a:noAutofit/>
          </a:bodyPr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3474899" y="1464559"/>
            <a:ext cx="3023613" cy="515689"/>
          </a:xfrm>
        </p:spPr>
        <p:txBody>
          <a:bodyPr lIns="34971" tIns="0" rIns="34971" bIns="0" anchor="ctr"/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342027" y="1980247"/>
            <a:ext cx="3022426" cy="3028505"/>
          </a:xfrm>
        </p:spPr>
        <p:txBody>
          <a:bodyPr tIns="0"/>
          <a:lstStyle>
            <a:lvl1pPr>
              <a:defRPr sz="17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3474899" y="1980247"/>
            <a:ext cx="3023613" cy="3028505"/>
          </a:xfrm>
        </p:spPr>
        <p:txBody>
          <a:bodyPr tIns="0"/>
          <a:lstStyle>
            <a:lvl1pPr>
              <a:defRPr sz="17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6FB3-04FB-4ABA-8FA0-BC26BF7F3DDD}" type="datetimeFigureOut">
              <a:rPr lang="pt-BR" smtClean="0"/>
              <a:pPr/>
              <a:t>24/10/2013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2E05F-2A40-4266-B017-C4AD2F8B26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027" y="554469"/>
            <a:ext cx="6213489" cy="900113"/>
          </a:xfrm>
        </p:spPr>
        <p:txBody>
          <a:bodyPr vert="horz" tIns="3497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8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6FB3-04FB-4ABA-8FA0-BC26BF7F3DDD}" type="datetimeFigureOut">
              <a:rPr lang="pt-BR" smtClean="0"/>
              <a:pPr/>
              <a:t>24/10/2013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2E05F-2A40-4266-B017-C4AD2F8B26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6FB3-04FB-4ABA-8FA0-BC26BF7F3DDD}" type="datetimeFigureOut">
              <a:rPr lang="pt-BR" smtClean="0"/>
              <a:pPr/>
              <a:t>24/10/2013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2E05F-2A40-4266-B017-C4AD2F8B26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3041" y="405052"/>
            <a:ext cx="2052161" cy="915114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13041" y="1320165"/>
            <a:ext cx="2052161" cy="3600450"/>
          </a:xfrm>
        </p:spPr>
        <p:txBody>
          <a:bodyPr lIns="13988" rIns="13988"/>
          <a:lstStyle>
            <a:lvl1pPr marL="0" indent="0" algn="l">
              <a:buNone/>
              <a:defRPr sz="1100"/>
            </a:lvl1pPr>
            <a:lvl2pPr indent="0" algn="l">
              <a:buNone/>
              <a:defRPr sz="900"/>
            </a:lvl2pPr>
            <a:lvl3pPr indent="0" algn="l">
              <a:buNone/>
              <a:defRPr sz="800"/>
            </a:lvl3pPr>
            <a:lvl4pPr indent="0" algn="l">
              <a:buNone/>
              <a:defRPr sz="700"/>
            </a:lvl4pPr>
            <a:lvl5pPr indent="0" algn="l">
              <a:buNone/>
              <a:defRPr sz="7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2674460" y="1320165"/>
            <a:ext cx="3824051" cy="3600450"/>
          </a:xfrm>
        </p:spPr>
        <p:txBody>
          <a:bodyPr tIns="0"/>
          <a:lstStyle>
            <a:lvl1pPr>
              <a:defRPr sz="21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6FB3-04FB-4ABA-8FA0-BC26BF7F3DDD}" type="datetimeFigureOut">
              <a:rPr lang="pt-BR" smtClean="0"/>
              <a:pPr/>
              <a:t>24/10/2013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2E05F-2A40-4266-B017-C4AD2F8B26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com Único Canto Aparado e Arredondado 8"/>
          <p:cNvSpPr/>
          <p:nvPr/>
        </p:nvSpPr>
        <p:spPr>
          <a:xfrm rot="420000" flipV="1">
            <a:off x="2368269" y="872611"/>
            <a:ext cx="3933309" cy="3240405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42" tIns="34971" rIns="69942" bIns="34971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ângulo retângulo 11"/>
          <p:cNvSpPr/>
          <p:nvPr/>
        </p:nvSpPr>
        <p:spPr>
          <a:xfrm rot="420000" flipV="1">
            <a:off x="5987815" y="4220818"/>
            <a:ext cx="116289" cy="12241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42" tIns="34971" rIns="69942" bIns="34971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6036" y="926885"/>
            <a:ext cx="1655410" cy="1246314"/>
          </a:xfrm>
        </p:spPr>
        <p:txBody>
          <a:bodyPr vert="horz" lIns="34971" tIns="34971" rIns="34971" bIns="34971" anchor="b"/>
          <a:lstStyle>
            <a:lvl1pPr algn="l">
              <a:buNone/>
              <a:defRPr sz="15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6036" y="2227668"/>
            <a:ext cx="1653130" cy="1716215"/>
          </a:xfrm>
        </p:spPr>
        <p:txBody>
          <a:bodyPr lIns="48960" rIns="34971" bIns="34971" anchor="t"/>
          <a:lstStyle>
            <a:lvl1pPr marL="0" indent="0" algn="l">
              <a:spcBef>
                <a:spcPts val="191"/>
              </a:spcBef>
              <a:buFontTx/>
              <a:buNone/>
              <a:defRPr sz="10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6FB3-04FB-4ABA-8FA0-BC26BF7F3DDD}" type="datetimeFigureOut">
              <a:rPr lang="pt-BR" smtClean="0"/>
              <a:pPr/>
              <a:t>24/10/2013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042475" y="5005626"/>
            <a:ext cx="456036" cy="287536"/>
          </a:xfrm>
        </p:spPr>
        <p:txBody>
          <a:bodyPr/>
          <a:lstStyle/>
          <a:p>
            <a:fld id="{9882E05F-2A40-4266-B017-C4AD2F8B26F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2607688" y="944620"/>
            <a:ext cx="3454472" cy="3096387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10" name="Forma livre 9"/>
          <p:cNvSpPr>
            <a:spLocks/>
          </p:cNvSpPr>
          <p:nvPr/>
        </p:nvSpPr>
        <p:spPr bwMode="auto">
          <a:xfrm flipV="1">
            <a:off x="-7126" y="4580572"/>
            <a:ext cx="6854789" cy="82010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9942" tIns="34971" rIns="69942" bIns="34971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a livre 10"/>
          <p:cNvSpPr>
            <a:spLocks/>
          </p:cNvSpPr>
          <p:nvPr/>
        </p:nvSpPr>
        <p:spPr bwMode="auto">
          <a:xfrm flipV="1">
            <a:off x="3277758" y="4898112"/>
            <a:ext cx="3562780" cy="5025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9942" tIns="34971" rIns="69942" bIns="34971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-7126" y="-5626"/>
            <a:ext cx="6854789" cy="82010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9942" tIns="34971" rIns="69942" bIns="34971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3277758" y="-5626"/>
            <a:ext cx="3562780" cy="5025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9942" tIns="34971" rIns="69942" bIns="34971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342027" y="554469"/>
            <a:ext cx="6156484" cy="900113"/>
          </a:xfrm>
          <a:prstGeom prst="rect">
            <a:avLst/>
          </a:prstGeom>
        </p:spPr>
        <p:txBody>
          <a:bodyPr vert="horz" lIns="0" tIns="34971" rIns="0" bIns="0" anchor="b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342027" y="1524191"/>
            <a:ext cx="6156484" cy="3456432"/>
          </a:xfrm>
          <a:prstGeom prst="rect">
            <a:avLst/>
          </a:prstGeom>
        </p:spPr>
        <p:txBody>
          <a:bodyPr vert="horz" lIns="69942" tIns="34971" rIns="69942" bIns="34971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342027" y="5005626"/>
            <a:ext cx="1596126" cy="287536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F6F6FB3-04FB-4ABA-8FA0-BC26BF7F3DDD}" type="datetimeFigureOut">
              <a:rPr lang="pt-BR" smtClean="0"/>
              <a:pPr/>
              <a:t>24/10/2013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1995157" y="5005626"/>
            <a:ext cx="2508197" cy="287536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5928466" y="5005626"/>
            <a:ext cx="570045" cy="287536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882E05F-2A40-4266-B017-C4AD2F8B26FA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14226" y="159396"/>
            <a:ext cx="6867879" cy="511264"/>
            <a:chOff x="-19045" y="216550"/>
            <a:chExt cx="9180548" cy="649224"/>
          </a:xfrm>
        </p:grpSpPr>
        <p:sp>
          <p:nvSpPr>
            <p:cNvPr id="12" name="Forma liv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a liv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/>
  <p:txStyles>
    <p:titleStyle>
      <a:lvl1pPr algn="l" rtl="0" eaLnBrk="1" latinLnBrk="0" hangingPunct="1">
        <a:spcBef>
          <a:spcPct val="0"/>
        </a:spcBef>
        <a:buNone/>
        <a:defRPr kumimoji="0" sz="38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09827" indent="-20982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9597" indent="-18884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99425" indent="-18884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9252" indent="-160868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19079" indent="-160868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28907" indent="-16086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468792" indent="-139885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78619" indent="-139885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88446" indent="-139885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1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97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994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491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988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485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982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479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976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6840538" cy="4594940"/>
          </a:xfrm>
          <a:prstGeom prst="rect">
            <a:avLst/>
          </a:prstGeom>
        </p:spPr>
        <p:txBody>
          <a:bodyPr wrap="square" lIns="69942" tIns="34971" rIns="69942" bIns="34971">
            <a:spAutoFit/>
          </a:bodyPr>
          <a:lstStyle/>
          <a:p>
            <a:pPr algn="ctr"/>
            <a:r>
              <a:rPr lang="pt-BR" sz="3700" b="1" dirty="0" smtClean="0">
                <a:latin typeface="Arial" pitchFamily="34" charset="0"/>
                <a:cs typeface="Arial" pitchFamily="34" charset="0"/>
              </a:rPr>
              <a:t>Horto Residence </a:t>
            </a:r>
            <a:endParaRPr lang="pt-BR" sz="37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31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t-BR" sz="3100" b="1" dirty="0" smtClean="0">
                <a:latin typeface="Arial" pitchFamily="34" charset="0"/>
                <a:cs typeface="Arial" pitchFamily="34" charset="0"/>
              </a:rPr>
            </a:br>
            <a:r>
              <a:rPr lang="pt-BR" sz="3100" b="1" dirty="0" smtClean="0">
                <a:latin typeface="Arial" pitchFamily="34" charset="0"/>
                <a:cs typeface="Arial" pitchFamily="34" charset="0"/>
              </a:rPr>
              <a:t>Construtora Samaria LTDA</a:t>
            </a:r>
          </a:p>
          <a:p>
            <a:pPr algn="ctr"/>
            <a:endParaRPr lang="pt-BR" sz="31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31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t-BR" sz="3100" b="1" dirty="0" smtClean="0">
                <a:latin typeface="Arial" pitchFamily="34" charset="0"/>
                <a:cs typeface="Arial" pitchFamily="34" charset="0"/>
              </a:rPr>
            </a:br>
            <a:r>
              <a:rPr lang="pt-BR" sz="3100" b="1" dirty="0" smtClean="0">
                <a:latin typeface="Arial" pitchFamily="34" charset="0"/>
                <a:cs typeface="Arial" pitchFamily="34" charset="0"/>
              </a:rPr>
              <a:t>Relatório fotográfico</a:t>
            </a:r>
          </a:p>
          <a:p>
            <a:pPr algn="ctr"/>
            <a:endParaRPr lang="pt-BR" sz="31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pt-BR" sz="31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3100" b="1" dirty="0" smtClean="0">
                <a:latin typeface="Arial" pitchFamily="34" charset="0"/>
                <a:cs typeface="Arial" pitchFamily="34" charset="0"/>
              </a:rPr>
              <a:t>Outubro de 2013</a:t>
            </a:r>
            <a:endParaRPr lang="pt-BR" sz="31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AM_26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40538" cy="54006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AM_26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40538" cy="54006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AM_26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40538" cy="54006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AM_26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9939" y="0"/>
            <a:ext cx="4643470" cy="54006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SAM_27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569"/>
            <a:ext cx="6840538" cy="513040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SAM_27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135"/>
            <a:ext cx="6840538" cy="513040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AM_26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40538" cy="54006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AM_26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2749" y="0"/>
            <a:ext cx="4920466" cy="54006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AM_28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135"/>
            <a:ext cx="6840538" cy="513040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AM_26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40538" cy="54006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AM_29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135"/>
            <a:ext cx="6840538" cy="513040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AM_27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135"/>
            <a:ext cx="6840538" cy="513040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AM_26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40538" cy="5400675"/>
          </a:xfrm>
          <a:prstGeom prst="rect">
            <a:avLst/>
          </a:prstGeom>
        </p:spPr>
      </p:pic>
      <p:pic>
        <p:nvPicPr>
          <p:cNvPr id="3" name="Imagem 2" descr="SAM_26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40538" cy="54006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AM_26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40538" cy="54006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AM_25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47803" cy="5400675"/>
          </a:xfrm>
          <a:prstGeom prst="rect">
            <a:avLst/>
          </a:prstGeom>
        </p:spPr>
      </p:pic>
      <p:pic>
        <p:nvPicPr>
          <p:cNvPr id="4" name="Imagem 3" descr="SAM_25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2735" y="0"/>
            <a:ext cx="3847803" cy="54006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AM_26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47803" cy="5400675"/>
          </a:xfrm>
          <a:prstGeom prst="rect">
            <a:avLst/>
          </a:prstGeom>
        </p:spPr>
      </p:pic>
      <p:pic>
        <p:nvPicPr>
          <p:cNvPr id="4" name="Imagem 3" descr="SAM_26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2735" y="0"/>
            <a:ext cx="3847803" cy="54006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013-08-30 10.20.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54006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13-08-30 10.20.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54006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AM_27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135"/>
            <a:ext cx="6840538" cy="513040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partamento_para_venda_fortaleza_ce_no_bairro_passare_975800160866104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13935" cy="54006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AM_26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135"/>
            <a:ext cx="6840538" cy="513040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apahor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553304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AM_25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40538" cy="54006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AM_25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40538" cy="54006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SAM_25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40538" cy="54006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AM_26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40538" cy="54006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AM_25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8501" y="0"/>
            <a:ext cx="4706153" cy="54006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201</TotalTime>
  <Words>2</Words>
  <Application>Microsoft Office PowerPoint</Application>
  <PresentationFormat>Personalizar</PresentationFormat>
  <Paragraphs>7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29" baseType="lpstr">
      <vt:lpstr>Fluxo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hot</dc:title>
  <dc:creator>ELIAS</dc:creator>
  <cp:lastModifiedBy>ELIAS</cp:lastModifiedBy>
  <cp:revision>23</cp:revision>
  <dcterms:created xsi:type="dcterms:W3CDTF">2013-10-03T20:31:58Z</dcterms:created>
  <dcterms:modified xsi:type="dcterms:W3CDTF">2013-10-24T12:49:48Z</dcterms:modified>
</cp:coreProperties>
</file>